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8079B3-2690-4D72-BB16-098606008FF0}">
  <a:tblStyle styleId="{F58079B3-2690-4D72-BB16-098606008F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4tomorrow.org/resources" TargetMode="External"/><Relationship Id="rId2" Type="http://schemas.openxmlformats.org/officeDocument/2006/relationships/hyperlink" Target="mailto:info@tech4tomorrow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11121" y="318298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 for Tomorrow</a:t>
            </a:r>
            <a:b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 to Google Drive Part 1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-191315" y="5628867"/>
            <a:ext cx="2033366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Carly Stine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Manager</a:t>
            </a:r>
          </a:p>
        </p:txBody>
      </p:sp>
      <p:sp>
        <p:nvSpPr>
          <p:cNvPr id="86" name="Shape 86" descr="http://i1-news.softpedia-static.com/images/news2/Linux-Users-Want-a-Google-Drive-Native-Client-2.png"/>
          <p:cNvSpPr/>
          <p:nvPr/>
        </p:nvSpPr>
        <p:spPr>
          <a:xfrm>
            <a:off x="155575" y="-1630362"/>
            <a:ext cx="6934199" cy="3409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0840" y="166450"/>
            <a:ext cx="6935168" cy="341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Technology for Tomorrow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1214" y="5628867"/>
            <a:ext cx="4914419" cy="110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220014" y="-15003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Duplicate Media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(if you’d like to have multiple drafts)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231814" y="5638187"/>
            <a:ext cx="4018200" cy="10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click on the file you’d like to duplicate, then click “Make a copy”</a:t>
            </a: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 l="14729" t="27773" r="57952" b="6381"/>
          <a:stretch/>
        </p:blipFill>
        <p:spPr>
          <a:xfrm>
            <a:off x="286012" y="821490"/>
            <a:ext cx="3554568" cy="481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1618673" y="4416307"/>
            <a:ext cx="1244496" cy="426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12" y="4378"/>
                </a:moveTo>
                <a:cubicBezTo>
                  <a:pt x="45621" y="5805"/>
                  <a:pt x="29712" y="6060"/>
                  <a:pt x="13840" y="8660"/>
                </a:cubicBezTo>
                <a:cubicBezTo>
                  <a:pt x="12222" y="8925"/>
                  <a:pt x="10575" y="10439"/>
                  <a:pt x="9226" y="12943"/>
                </a:cubicBezTo>
                <a:cubicBezTo>
                  <a:pt x="6676" y="17678"/>
                  <a:pt x="2956" y="30736"/>
                  <a:pt x="1537" y="38636"/>
                </a:cubicBezTo>
                <a:cubicBezTo>
                  <a:pt x="812" y="42673"/>
                  <a:pt x="512" y="47201"/>
                  <a:pt x="0" y="51483"/>
                </a:cubicBezTo>
                <a:cubicBezTo>
                  <a:pt x="512" y="61475"/>
                  <a:pt x="-83" y="72431"/>
                  <a:pt x="1537" y="81459"/>
                </a:cubicBezTo>
                <a:cubicBezTo>
                  <a:pt x="2262" y="85496"/>
                  <a:pt x="4661" y="83963"/>
                  <a:pt x="6151" y="85741"/>
                </a:cubicBezTo>
                <a:cubicBezTo>
                  <a:pt x="8258" y="88256"/>
                  <a:pt x="10312" y="91139"/>
                  <a:pt x="12302" y="94306"/>
                </a:cubicBezTo>
                <a:cubicBezTo>
                  <a:pt x="13907" y="96859"/>
                  <a:pt x="15262" y="100569"/>
                  <a:pt x="16915" y="102870"/>
                </a:cubicBezTo>
                <a:cubicBezTo>
                  <a:pt x="19374" y="106293"/>
                  <a:pt x="25381" y="109605"/>
                  <a:pt x="27680" y="111435"/>
                </a:cubicBezTo>
                <a:cubicBezTo>
                  <a:pt x="38714" y="120213"/>
                  <a:pt x="24351" y="111293"/>
                  <a:pt x="39983" y="120000"/>
                </a:cubicBezTo>
                <a:cubicBezTo>
                  <a:pt x="54336" y="118572"/>
                  <a:pt x="68709" y="118292"/>
                  <a:pt x="83042" y="115717"/>
                </a:cubicBezTo>
                <a:cubicBezTo>
                  <a:pt x="84659" y="115427"/>
                  <a:pt x="86097" y="112675"/>
                  <a:pt x="87655" y="111435"/>
                </a:cubicBezTo>
                <a:cubicBezTo>
                  <a:pt x="89687" y="109818"/>
                  <a:pt x="91782" y="108844"/>
                  <a:pt x="93807" y="107153"/>
                </a:cubicBezTo>
                <a:cubicBezTo>
                  <a:pt x="96912" y="104558"/>
                  <a:pt x="99958" y="101443"/>
                  <a:pt x="103033" y="98588"/>
                </a:cubicBezTo>
                <a:lnTo>
                  <a:pt x="107647" y="94306"/>
                </a:lnTo>
                <a:cubicBezTo>
                  <a:pt x="109185" y="92878"/>
                  <a:pt x="110912" y="92527"/>
                  <a:pt x="112260" y="90024"/>
                </a:cubicBezTo>
                <a:lnTo>
                  <a:pt x="116874" y="81459"/>
                </a:lnTo>
                <a:cubicBezTo>
                  <a:pt x="117899" y="77177"/>
                  <a:pt x="119646" y="73689"/>
                  <a:pt x="119949" y="68612"/>
                </a:cubicBezTo>
                <a:cubicBezTo>
                  <a:pt x="120538" y="58772"/>
                  <a:pt x="115782" y="47214"/>
                  <a:pt x="113798" y="42918"/>
                </a:cubicBezTo>
                <a:cubicBezTo>
                  <a:pt x="104855" y="23549"/>
                  <a:pt x="105463" y="26617"/>
                  <a:pt x="95344" y="17225"/>
                </a:cubicBezTo>
                <a:cubicBezTo>
                  <a:pt x="93807" y="15797"/>
                  <a:pt x="92343" y="13415"/>
                  <a:pt x="90731" y="12943"/>
                </a:cubicBezTo>
                <a:cubicBezTo>
                  <a:pt x="80991" y="10088"/>
                  <a:pt x="71115" y="9726"/>
                  <a:pt x="61512" y="4378"/>
                </a:cubicBezTo>
                <a:cubicBezTo>
                  <a:pt x="51813" y="-1023"/>
                  <a:pt x="56437" y="96"/>
                  <a:pt x="47672" y="9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2889" y="1331987"/>
            <a:ext cx="3838575" cy="232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4086896" y="4494955"/>
            <a:ext cx="4018200" cy="10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 you have a copy of your original file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4811805" y="3989046"/>
            <a:ext cx="4018199" cy="10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</a:t>
            </a:r>
          </a:p>
        </p:txBody>
      </p:sp>
      <p:sp>
        <p:nvSpPr>
          <p:cNvPr id="192" name="Shape 192"/>
          <p:cNvSpPr/>
          <p:nvPr/>
        </p:nvSpPr>
        <p:spPr>
          <a:xfrm>
            <a:off x="5104328" y="3605378"/>
            <a:ext cx="373487" cy="41701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8143314" y="4494992"/>
            <a:ext cx="4018200" cy="106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maybe you’ll do some work on the copy, then  </a:t>
            </a:r>
            <a:r>
              <a:rPr lang="en-US" sz="259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rename</a:t>
            </a: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files</a:t>
            </a:r>
          </a:p>
        </p:txBody>
      </p:sp>
      <p:pic>
        <p:nvPicPr>
          <p:cNvPr id="19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43335" y="1331987"/>
            <a:ext cx="3867149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8717995" y="3989092"/>
            <a:ext cx="4018210" cy="10625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COPY</a:t>
            </a:r>
          </a:p>
        </p:txBody>
      </p:sp>
      <p:sp>
        <p:nvSpPr>
          <p:cNvPr id="196" name="Shape 196"/>
          <p:cNvSpPr/>
          <p:nvPr/>
        </p:nvSpPr>
        <p:spPr>
          <a:xfrm>
            <a:off x="8979867" y="3572073"/>
            <a:ext cx="373487" cy="417018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8731875" y="3412901"/>
            <a:ext cx="476517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11176715" y="3397873"/>
            <a:ext cx="285481" cy="4571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99" y="0"/>
                </a:lnTo>
              </a:path>
            </a:pathLst>
          </a:custGeom>
          <a:noFill/>
          <a:ln w="381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Shape 199" descr="https://user-content.givegab.com/uploads/group/logo/436231/0b4680877c4c7fddb28462eb247deeef8343bb7e.jpg"/>
          <p:cNvPicPr preferRelativeResize="0"/>
          <p:nvPr/>
        </p:nvPicPr>
        <p:blipFill rotWithShape="1">
          <a:blip r:embed="rId6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Your Turn!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create a Google Drive account or login with your Gmail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create a document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upload a document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share a document with someone else</a:t>
            </a:r>
          </a:p>
          <a:p>
            <a:pPr marL="457200" lvl="0" indent="-228600">
              <a:spcBef>
                <a:spcPts val="0"/>
              </a:spcBef>
            </a:pPr>
            <a:r>
              <a:rPr lang="en-US"/>
              <a:t>download the app</a:t>
            </a:r>
          </a:p>
        </p:txBody>
      </p:sp>
      <p:pic>
        <p:nvPicPr>
          <p:cNvPr id="206" name="Shape 206" descr="https://user-content.givegab.com/uploads/group/logo/436231/0b4680877c4c7fddb28462eb247deeef8343bb7e.jpg"/>
          <p:cNvPicPr preferRelativeResize="0"/>
          <p:nvPr/>
        </p:nvPicPr>
        <p:blipFill rotWithShape="1">
          <a:blip r:embed="rId3">
            <a:alphaModFix/>
          </a:blip>
          <a:srcRect t="12831"/>
          <a:stretch/>
        </p:blipFill>
        <p:spPr>
          <a:xfrm>
            <a:off x="11276446" y="12878"/>
            <a:ext cx="915600" cy="7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1411" y="1408182"/>
            <a:ext cx="1051559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For more information, please visit </a:t>
            </a:r>
            <a:r>
              <a:rPr lang="en-US" dirty="0">
                <a:solidFill>
                  <a:srgbClr val="FF0000"/>
                </a:solidFill>
              </a:rPr>
              <a:t>www.</a:t>
            </a:r>
            <a:r>
              <a:rPr lang="en-US" dirty="0">
                <a:solidFill>
                  <a:srgbClr val="C00000"/>
                </a:solidFill>
              </a:rPr>
              <a:t>tech4tomorrow.org</a:t>
            </a:r>
          </a:p>
          <a:p>
            <a:pPr marL="0" indent="0" algn="ctr">
              <a:buNone/>
            </a:pPr>
            <a:endParaRPr lang="en-US" sz="1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Questions? Workshop requests?</a:t>
            </a:r>
          </a:p>
          <a:p>
            <a:pPr marL="0" indent="0" algn="ctr">
              <a:buNone/>
            </a:pPr>
            <a:r>
              <a:rPr lang="en-US" dirty="0"/>
              <a:t>E-mail </a:t>
            </a:r>
            <a:r>
              <a:rPr lang="en-US" dirty="0">
                <a:hlinkClick r:id="rId2"/>
              </a:rPr>
              <a:t>info@tech4tomorrow.org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Visit our Resource page at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www.tech4tomorrow.org/resources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Follow us on Facebook at </a:t>
            </a:r>
            <a:r>
              <a:rPr lang="en-US" dirty="0">
                <a:solidFill>
                  <a:srgbClr val="C00000"/>
                </a:solidFill>
              </a:rPr>
              <a:t>Technology for Tomorrow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Special thanks to our partner: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7F3494-0AD3-496E-9045-F50748F2011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 Us!</a:t>
            </a:r>
          </a:p>
        </p:txBody>
      </p:sp>
      <p:pic>
        <p:nvPicPr>
          <p:cNvPr id="10242" name="Picture 2" descr="https://techboomers.com/assets/Logo-Tech-Boomers-ea4f4ff43dd8ea9ece2a58d88e495d3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198" y="5759520"/>
            <a:ext cx="3469602" cy="8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17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" name="Shape 93"/>
          <p:cNvGraphicFramePr/>
          <p:nvPr/>
        </p:nvGraphicFramePr>
        <p:xfrm>
          <a:off x="880084" y="122097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{F58079B3-2690-4D72-BB16-098606008FF0}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84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 u="none" strike="noStrike" cap="none">
                          <a:solidFill>
                            <a:srgbClr val="002060"/>
                          </a:solidFill>
                        </a:rPr>
                        <a:t>Make a word document, excel spreadsheet, and more in Google Drive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400" b="0">
                        <a:solidFill>
                          <a:srgbClr val="00206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 b="0">
                          <a:solidFill>
                            <a:srgbClr val="002060"/>
                          </a:solidFill>
                        </a:rPr>
                        <a:t>Saving media in Google Drive means that you aren’t using up storage space on a flash drive or other device (a cheaper option)</a:t>
                      </a:r>
                    </a:p>
                  </a:txBody>
                  <a:tcPr marL="91450" marR="91450" marT="45725" marB="45725"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Share the media/folders you’ve created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So that multiple people can contribute to or view media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Make folders in Google Drive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So you can more easily navigate your media/keep things organized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Duplicate media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So that you can have multiple drafts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4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Access media shared with you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r>
                        <a:rPr lang="en-US" sz="2400"/>
                        <a:t>So you can view and contribute to other media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4" name="Shape 94"/>
          <p:cNvSpPr txBox="1"/>
          <p:nvPr/>
        </p:nvSpPr>
        <p:spPr>
          <a:xfrm>
            <a:off x="760845" y="-10459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We’ll Cover, and Why</a:t>
            </a:r>
            <a:b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60845" y="627360"/>
            <a:ext cx="133709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to:</a:t>
            </a:r>
          </a:p>
        </p:txBody>
      </p:sp>
      <p:sp>
        <p:nvSpPr>
          <p:cNvPr id="96" name="Shape 96"/>
          <p:cNvSpPr/>
          <p:nvPr/>
        </p:nvSpPr>
        <p:spPr>
          <a:xfrm>
            <a:off x="6018646" y="648531"/>
            <a:ext cx="944232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Why:</a:t>
            </a:r>
          </a:p>
        </p:txBody>
      </p:sp>
      <p:pic>
        <p:nvPicPr>
          <p:cNvPr id="97" name="Shape 97" descr="https://user-content.givegab.com/uploads/group/logo/436231/0b4680877c4c7fddb28462eb247deeef8343bb7e.jpg"/>
          <p:cNvPicPr preferRelativeResize="0"/>
          <p:nvPr/>
        </p:nvPicPr>
        <p:blipFill rotWithShape="1">
          <a:blip r:embed="rId3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86512" y="7765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Media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14936" y="5853437"/>
            <a:ext cx="5318438" cy="5698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left-hand side of the screen once Google Drive is opened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r="36550" b="12974"/>
          <a:stretch/>
        </p:blipFill>
        <p:spPr>
          <a:xfrm>
            <a:off x="1315254" y="1297871"/>
            <a:ext cx="3849709" cy="3995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l="297" t="11004" r="77531" b="28250"/>
          <a:stretch/>
        </p:blipFill>
        <p:spPr>
          <a:xfrm>
            <a:off x="7237927" y="1297871"/>
            <a:ext cx="2884867" cy="444379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7534140" y="4170441"/>
            <a:ext cx="1584101" cy="1159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390" y="6666"/>
                </a:moveTo>
                <a:lnTo>
                  <a:pt x="9756" y="7999"/>
                </a:lnTo>
                <a:cubicBezTo>
                  <a:pt x="7555" y="9107"/>
                  <a:pt x="5853" y="15999"/>
                  <a:pt x="5853" y="15999"/>
                </a:cubicBezTo>
                <a:cubicBezTo>
                  <a:pt x="5528" y="17333"/>
                  <a:pt x="5337" y="18742"/>
                  <a:pt x="4878" y="19999"/>
                </a:cubicBezTo>
                <a:cubicBezTo>
                  <a:pt x="2214" y="27281"/>
                  <a:pt x="3422" y="20627"/>
                  <a:pt x="1951" y="27999"/>
                </a:cubicBezTo>
                <a:cubicBezTo>
                  <a:pt x="1245" y="31535"/>
                  <a:pt x="0" y="38666"/>
                  <a:pt x="0" y="38666"/>
                </a:cubicBezTo>
                <a:cubicBezTo>
                  <a:pt x="148" y="46385"/>
                  <a:pt x="-607" y="81181"/>
                  <a:pt x="1951" y="98666"/>
                </a:cubicBezTo>
                <a:cubicBezTo>
                  <a:pt x="2239" y="100638"/>
                  <a:pt x="3562" y="105543"/>
                  <a:pt x="4878" y="106666"/>
                </a:cubicBezTo>
                <a:cubicBezTo>
                  <a:pt x="6622" y="108156"/>
                  <a:pt x="8780" y="108444"/>
                  <a:pt x="10731" y="109333"/>
                </a:cubicBezTo>
                <a:lnTo>
                  <a:pt x="13658" y="110666"/>
                </a:lnTo>
                <a:cubicBezTo>
                  <a:pt x="18476" y="115056"/>
                  <a:pt x="14712" y="112359"/>
                  <a:pt x="21463" y="114666"/>
                </a:cubicBezTo>
                <a:cubicBezTo>
                  <a:pt x="22461" y="115007"/>
                  <a:pt x="23401" y="115613"/>
                  <a:pt x="24390" y="115999"/>
                </a:cubicBezTo>
                <a:cubicBezTo>
                  <a:pt x="25679" y="116503"/>
                  <a:pt x="27003" y="116829"/>
                  <a:pt x="28292" y="117333"/>
                </a:cubicBezTo>
                <a:cubicBezTo>
                  <a:pt x="29281" y="117719"/>
                  <a:pt x="30221" y="118325"/>
                  <a:pt x="31219" y="118666"/>
                </a:cubicBezTo>
                <a:cubicBezTo>
                  <a:pt x="32828" y="119216"/>
                  <a:pt x="34471" y="119555"/>
                  <a:pt x="36097" y="120000"/>
                </a:cubicBezTo>
                <a:lnTo>
                  <a:pt x="91707" y="118666"/>
                </a:lnTo>
                <a:cubicBezTo>
                  <a:pt x="92735" y="118619"/>
                  <a:pt x="93688" y="117886"/>
                  <a:pt x="94634" y="117333"/>
                </a:cubicBezTo>
                <a:cubicBezTo>
                  <a:pt x="100530" y="113879"/>
                  <a:pt x="96564" y="115825"/>
                  <a:pt x="101463" y="111999"/>
                </a:cubicBezTo>
                <a:cubicBezTo>
                  <a:pt x="102726" y="111013"/>
                  <a:pt x="104118" y="110355"/>
                  <a:pt x="105365" y="109333"/>
                </a:cubicBezTo>
                <a:cubicBezTo>
                  <a:pt x="107376" y="107684"/>
                  <a:pt x="111219" y="103999"/>
                  <a:pt x="111219" y="103999"/>
                </a:cubicBezTo>
                <a:cubicBezTo>
                  <a:pt x="112520" y="101333"/>
                  <a:pt x="114073" y="98866"/>
                  <a:pt x="115121" y="95999"/>
                </a:cubicBezTo>
                <a:cubicBezTo>
                  <a:pt x="115772" y="94222"/>
                  <a:pt x="116482" y="92482"/>
                  <a:pt x="117073" y="90666"/>
                </a:cubicBezTo>
                <a:cubicBezTo>
                  <a:pt x="118628" y="85883"/>
                  <a:pt x="118927" y="84398"/>
                  <a:pt x="120000" y="79999"/>
                </a:cubicBezTo>
                <a:cubicBezTo>
                  <a:pt x="119674" y="68888"/>
                  <a:pt x="119604" y="57758"/>
                  <a:pt x="119024" y="46666"/>
                </a:cubicBezTo>
                <a:cubicBezTo>
                  <a:pt x="118823" y="42820"/>
                  <a:pt x="116627" y="40214"/>
                  <a:pt x="115121" y="37333"/>
                </a:cubicBezTo>
                <a:cubicBezTo>
                  <a:pt x="114440" y="36029"/>
                  <a:pt x="114053" y="34388"/>
                  <a:pt x="113170" y="33333"/>
                </a:cubicBezTo>
                <a:cubicBezTo>
                  <a:pt x="111405" y="31222"/>
                  <a:pt x="109193" y="29922"/>
                  <a:pt x="107317" y="27999"/>
                </a:cubicBezTo>
                <a:cubicBezTo>
                  <a:pt x="106016" y="26666"/>
                  <a:pt x="104826" y="25102"/>
                  <a:pt x="103414" y="24000"/>
                </a:cubicBezTo>
                <a:cubicBezTo>
                  <a:pt x="102521" y="23302"/>
                  <a:pt x="101463" y="23111"/>
                  <a:pt x="100487" y="22666"/>
                </a:cubicBezTo>
                <a:cubicBezTo>
                  <a:pt x="99186" y="21333"/>
                  <a:pt x="97964" y="19844"/>
                  <a:pt x="96585" y="18666"/>
                </a:cubicBezTo>
                <a:cubicBezTo>
                  <a:pt x="95352" y="17613"/>
                  <a:pt x="93866" y="17155"/>
                  <a:pt x="92682" y="15999"/>
                </a:cubicBezTo>
                <a:cubicBezTo>
                  <a:pt x="91560" y="14903"/>
                  <a:pt x="90815" y="13207"/>
                  <a:pt x="89756" y="12000"/>
                </a:cubicBezTo>
                <a:cubicBezTo>
                  <a:pt x="87234" y="9128"/>
                  <a:pt x="86835" y="9336"/>
                  <a:pt x="83902" y="7999"/>
                </a:cubicBezTo>
                <a:cubicBezTo>
                  <a:pt x="81951" y="6222"/>
                  <a:pt x="80273" y="3680"/>
                  <a:pt x="78048" y="2666"/>
                </a:cubicBezTo>
                <a:lnTo>
                  <a:pt x="72195" y="0"/>
                </a:lnTo>
                <a:lnTo>
                  <a:pt x="28292" y="1333"/>
                </a:lnTo>
                <a:cubicBezTo>
                  <a:pt x="26513" y="1432"/>
                  <a:pt x="23268" y="3295"/>
                  <a:pt x="21463" y="4000"/>
                </a:cubicBezTo>
                <a:cubicBezTo>
                  <a:pt x="16944" y="5764"/>
                  <a:pt x="18275" y="5333"/>
                  <a:pt x="13658" y="533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 descr="https://user-content.givegab.com/uploads/group/logo/436231/0b4680877c4c7fddb28462eb247deeef8343bb7e.jpg"/>
          <p:cNvPicPr preferRelativeResize="0"/>
          <p:nvPr/>
        </p:nvPicPr>
        <p:blipFill rotWithShape="1">
          <a:blip r:embed="rId5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918717" y="2693908"/>
            <a:ext cx="2448316" cy="1748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Sheets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recording data, doing calculations)</a:t>
            </a: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241" y="129068"/>
            <a:ext cx="6617659" cy="314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0560" y="1855240"/>
            <a:ext cx="6398446" cy="3018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/>
          <p:nvPr/>
        </p:nvSpPr>
        <p:spPr>
          <a:xfrm>
            <a:off x="7075900" y="714225"/>
            <a:ext cx="2645566" cy="86605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Docs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writing)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884" y="3295694"/>
            <a:ext cx="7274371" cy="3421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7659320" y="5148948"/>
            <a:ext cx="3455180" cy="12931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Slides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making presentations)</a:t>
            </a:r>
          </a:p>
        </p:txBody>
      </p:sp>
      <p:sp>
        <p:nvSpPr>
          <p:cNvPr id="118" name="Shape 118"/>
          <p:cNvSpPr/>
          <p:nvPr/>
        </p:nvSpPr>
        <p:spPr>
          <a:xfrm>
            <a:off x="6586503" y="918499"/>
            <a:ext cx="489397" cy="43302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9476768" y="2931588"/>
            <a:ext cx="489397" cy="43302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7159557" y="5362491"/>
            <a:ext cx="489397" cy="43302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12700" cap="flat" cmpd="sng">
            <a:solidFill>
              <a:srgbClr val="FFC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Shape 121" descr="https://user-content.givegab.com/uploads/group/logo/436231/0b4680877c4c7fddb28462eb247deeef8343bb7e.jpg"/>
          <p:cNvPicPr preferRelativeResize="0"/>
          <p:nvPr/>
        </p:nvPicPr>
        <p:blipFill rotWithShape="1">
          <a:blip r:embed="rId6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529106" y="-154501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Folders/Organizing Your Media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29106" y="5891212"/>
            <a:ext cx="2935309" cy="789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Click on “New,” then “Folder”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 t="11406" r="77748" b="26495"/>
          <a:stretch/>
        </p:blipFill>
        <p:spPr>
          <a:xfrm>
            <a:off x="350279" y="1068945"/>
            <a:ext cx="2895198" cy="454253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643943" y="2704274"/>
            <a:ext cx="1004970" cy="3608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1512" y="4378"/>
                </a:moveTo>
                <a:cubicBezTo>
                  <a:pt x="45621" y="5805"/>
                  <a:pt x="29712" y="6060"/>
                  <a:pt x="13840" y="8660"/>
                </a:cubicBezTo>
                <a:cubicBezTo>
                  <a:pt x="12222" y="8925"/>
                  <a:pt x="10575" y="10439"/>
                  <a:pt x="9226" y="12943"/>
                </a:cubicBezTo>
                <a:cubicBezTo>
                  <a:pt x="6676" y="17678"/>
                  <a:pt x="2956" y="30736"/>
                  <a:pt x="1537" y="38636"/>
                </a:cubicBezTo>
                <a:cubicBezTo>
                  <a:pt x="812" y="42673"/>
                  <a:pt x="512" y="47201"/>
                  <a:pt x="0" y="51483"/>
                </a:cubicBezTo>
                <a:cubicBezTo>
                  <a:pt x="512" y="61475"/>
                  <a:pt x="-83" y="72431"/>
                  <a:pt x="1537" y="81459"/>
                </a:cubicBezTo>
                <a:cubicBezTo>
                  <a:pt x="2262" y="85496"/>
                  <a:pt x="4661" y="83963"/>
                  <a:pt x="6151" y="85741"/>
                </a:cubicBezTo>
                <a:cubicBezTo>
                  <a:pt x="8258" y="88256"/>
                  <a:pt x="10312" y="91139"/>
                  <a:pt x="12302" y="94306"/>
                </a:cubicBezTo>
                <a:cubicBezTo>
                  <a:pt x="13907" y="96859"/>
                  <a:pt x="15262" y="100569"/>
                  <a:pt x="16915" y="102870"/>
                </a:cubicBezTo>
                <a:cubicBezTo>
                  <a:pt x="19374" y="106293"/>
                  <a:pt x="25381" y="109605"/>
                  <a:pt x="27680" y="111435"/>
                </a:cubicBezTo>
                <a:cubicBezTo>
                  <a:pt x="38714" y="120213"/>
                  <a:pt x="24351" y="111293"/>
                  <a:pt x="39983" y="120000"/>
                </a:cubicBezTo>
                <a:cubicBezTo>
                  <a:pt x="54336" y="118572"/>
                  <a:pt x="68709" y="118292"/>
                  <a:pt x="83042" y="115717"/>
                </a:cubicBezTo>
                <a:cubicBezTo>
                  <a:pt x="84659" y="115427"/>
                  <a:pt x="86097" y="112675"/>
                  <a:pt x="87655" y="111435"/>
                </a:cubicBezTo>
                <a:cubicBezTo>
                  <a:pt x="89687" y="109818"/>
                  <a:pt x="91782" y="108844"/>
                  <a:pt x="93807" y="107153"/>
                </a:cubicBezTo>
                <a:cubicBezTo>
                  <a:pt x="96912" y="104558"/>
                  <a:pt x="99958" y="101443"/>
                  <a:pt x="103033" y="98588"/>
                </a:cubicBezTo>
                <a:lnTo>
                  <a:pt x="107647" y="94306"/>
                </a:lnTo>
                <a:cubicBezTo>
                  <a:pt x="109185" y="92878"/>
                  <a:pt x="110912" y="92527"/>
                  <a:pt x="112260" y="90024"/>
                </a:cubicBezTo>
                <a:lnTo>
                  <a:pt x="116874" y="81459"/>
                </a:lnTo>
                <a:cubicBezTo>
                  <a:pt x="117899" y="77177"/>
                  <a:pt x="119646" y="73689"/>
                  <a:pt x="119949" y="68612"/>
                </a:cubicBezTo>
                <a:cubicBezTo>
                  <a:pt x="120538" y="58772"/>
                  <a:pt x="115782" y="47214"/>
                  <a:pt x="113798" y="42918"/>
                </a:cubicBezTo>
                <a:cubicBezTo>
                  <a:pt x="104855" y="23549"/>
                  <a:pt x="105463" y="26617"/>
                  <a:pt x="95344" y="17225"/>
                </a:cubicBezTo>
                <a:cubicBezTo>
                  <a:pt x="93807" y="15797"/>
                  <a:pt x="92343" y="13415"/>
                  <a:pt x="90731" y="12943"/>
                </a:cubicBezTo>
                <a:cubicBezTo>
                  <a:pt x="80991" y="10088"/>
                  <a:pt x="71115" y="9726"/>
                  <a:pt x="61512" y="4378"/>
                </a:cubicBezTo>
                <a:cubicBezTo>
                  <a:pt x="51813" y="-1023"/>
                  <a:pt x="56437" y="96"/>
                  <a:pt x="47672" y="9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4275848" y="1376712"/>
            <a:ext cx="2935199" cy="78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Name it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4928" y="1376733"/>
            <a:ext cx="3238499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3878" y="3563598"/>
            <a:ext cx="3581400" cy="204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3709603" y="4106439"/>
            <a:ext cx="3264300" cy="78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it is in your drive!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8429342" y="5817064"/>
            <a:ext cx="3264300" cy="78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Rename it at any point by right-clicking on it!</a:t>
            </a:r>
          </a:p>
        </p:txBody>
      </p:sp>
      <p:pic>
        <p:nvPicPr>
          <p:cNvPr id="135" name="Shape 135" descr="https://user-content.givegab.com/uploads/group/logo/436231/0b4680877c4c7fddb28462eb247deeef8343bb7e.jpg"/>
          <p:cNvPicPr preferRelativeResize="0"/>
          <p:nvPr/>
        </p:nvPicPr>
        <p:blipFill rotWithShape="1">
          <a:blip r:embed="rId6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271530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Media Options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t="11224" r="60228" b="26792"/>
          <a:stretch/>
        </p:blipFill>
        <p:spPr>
          <a:xfrm>
            <a:off x="2924577" y="1325562"/>
            <a:ext cx="5807296" cy="5088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 descr="https://user-content.givegab.com/uploads/group/logo/436231/0b4680877c4c7fddb28462eb247deeef8343bb7e.jpg"/>
          <p:cNvPicPr preferRelativeResize="0"/>
          <p:nvPr/>
        </p:nvPicPr>
        <p:blipFill rotWithShape="1">
          <a:blip r:embed="rId4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85292" y="-90453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 Media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385292" y="853209"/>
            <a:ext cx="10515599" cy="6728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allow others to view or contribute to your media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050" y="1526073"/>
            <a:ext cx="3053400" cy="15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78042" y="3249807"/>
            <a:ext cx="3238799" cy="209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No matter what kind of media you make (word document, spreadsheet…etc.), this button should be in the upper right-hand corner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4">
            <a:alphaModFix/>
          </a:blip>
          <a:srcRect l="15818" t="13161" r="18556" b="7212"/>
          <a:stretch/>
        </p:blipFill>
        <p:spPr>
          <a:xfrm>
            <a:off x="5835999" y="2188923"/>
            <a:ext cx="6002100" cy="409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996154" y="5027657"/>
            <a:ext cx="3465489" cy="18303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3716851" y="1367828"/>
            <a:ext cx="8398200" cy="183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After clicking on the “Share” button, this window should pop up, allowing you to add the email addresses of the people you’d like to share the media with</a:t>
            </a:r>
          </a:p>
        </p:txBody>
      </p:sp>
      <p:sp>
        <p:nvSpPr>
          <p:cNvPr id="154" name="Shape 154"/>
          <p:cNvSpPr/>
          <p:nvPr/>
        </p:nvSpPr>
        <p:spPr>
          <a:xfrm rot="2133743">
            <a:off x="10562341" y="3518715"/>
            <a:ext cx="323424" cy="549025"/>
          </a:xfrm>
          <a:prstGeom prst="downArrow">
            <a:avLst>
              <a:gd name="adj1" fmla="val 62526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/>
          <p:nvPr/>
        </p:nvSpPr>
        <p:spPr>
          <a:xfrm>
            <a:off x="4715451" y="3475830"/>
            <a:ext cx="2063400" cy="197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where you can describe what it is you’re sending to your recipients</a:t>
            </a:r>
          </a:p>
        </p:txBody>
      </p:sp>
      <p:sp>
        <p:nvSpPr>
          <p:cNvPr id="156" name="Shape 156"/>
          <p:cNvSpPr/>
          <p:nvPr/>
        </p:nvSpPr>
        <p:spPr>
          <a:xfrm rot="-5400000">
            <a:off x="6480066" y="4426275"/>
            <a:ext cx="513000" cy="779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301800" y="4414200"/>
            <a:ext cx="2285100" cy="61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 Carly, here’s the agenda for tomorrow’s meeting that I was telling you about! Give me your feedback.</a:t>
            </a:r>
          </a:p>
        </p:txBody>
      </p:sp>
      <p:pic>
        <p:nvPicPr>
          <p:cNvPr id="158" name="Shape 158" descr="https://user-content.givegab.com/uploads/group/logo/436231/0b4680877c4c7fddb28462eb247deeef8343bb7e.jpg"/>
          <p:cNvPicPr preferRelativeResize="0"/>
          <p:nvPr/>
        </p:nvPicPr>
        <p:blipFill rotWithShape="1">
          <a:blip r:embed="rId5">
            <a:alphaModFix/>
          </a:blip>
          <a:srcRect t="12831"/>
          <a:stretch/>
        </p:blipFill>
        <p:spPr>
          <a:xfrm>
            <a:off x="11276446" y="12878"/>
            <a:ext cx="915600" cy="7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515154" y="-13196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Folders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515154" y="5996948"/>
            <a:ext cx="3619200" cy="71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166"/>
              <a:buFont typeface="Arial"/>
              <a:buChar char="•"/>
            </a:pPr>
            <a:r>
              <a:rPr lang="en-US" sz="23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 click on the folder, then click on “Share”</a:t>
            </a: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 l="14827" t="26232" r="57060" b="5546"/>
          <a:stretch/>
        </p:blipFill>
        <p:spPr>
          <a:xfrm>
            <a:off x="314054" y="956301"/>
            <a:ext cx="3657600" cy="499056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585801" y="4230123"/>
            <a:ext cx="3569700" cy="77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will bring you to this window again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l="28643" t="34758" r="28733" b="15110"/>
          <a:stretch/>
        </p:blipFill>
        <p:spPr>
          <a:xfrm>
            <a:off x="4134451" y="1061933"/>
            <a:ext cx="4790940" cy="31682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9193125" y="340601"/>
            <a:ext cx="2936400" cy="62565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MUST REMEMBER: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Sharing a </a:t>
            </a:r>
            <a:r>
              <a:rPr lang="en-US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FOLDER </a:t>
            </a: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a person means that they’ll be able to see </a:t>
            </a:r>
            <a:r>
              <a:rPr lang="en-US" sz="259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EVERYTHING </a:t>
            </a: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folder and be able to edit, comment on, and/or view (depending on what you’ve allowed them to do) </a:t>
            </a:r>
            <a:r>
              <a:rPr lang="en-US" sz="259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those files. 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4484375" y="2462671"/>
            <a:ext cx="2953302" cy="19778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Hey Carly, can you take a peek at some of these pictures? I’m not sure which ones to keep. Let me know.</a:t>
            </a:r>
          </a:p>
        </p:txBody>
      </p:sp>
      <p:sp>
        <p:nvSpPr>
          <p:cNvPr id="170" name="Shape 170"/>
          <p:cNvSpPr/>
          <p:nvPr/>
        </p:nvSpPr>
        <p:spPr>
          <a:xfrm>
            <a:off x="1379825" y="2478100"/>
            <a:ext cx="1349100" cy="41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01793" y="0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Accessing Media Shared with You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04462" y="5422003"/>
            <a:ext cx="2561823" cy="888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“Shared with me” on the left-hand side of the screen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18970" r="84776" b="26804"/>
          <a:stretch/>
        </p:blipFill>
        <p:spPr>
          <a:xfrm>
            <a:off x="594977" y="1325562"/>
            <a:ext cx="1980797" cy="3966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2535" y="1191496"/>
            <a:ext cx="7419975" cy="43719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3578046" y="5866325"/>
            <a:ext cx="7554465" cy="8886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voila! You can see everything that you’ve been given permission to view, comment on, and/or edit</a:t>
            </a:r>
          </a:p>
        </p:txBody>
      </p:sp>
      <p:pic>
        <p:nvPicPr>
          <p:cNvPr id="180" name="Shape 180" descr="https://user-content.givegab.com/uploads/group/logo/436231/0b4680877c4c7fddb28462eb247deeef8343bb7e.jpg"/>
          <p:cNvPicPr preferRelativeResize="0"/>
          <p:nvPr/>
        </p:nvPicPr>
        <p:blipFill rotWithShape="1">
          <a:blip r:embed="rId5">
            <a:alphaModFix/>
          </a:blip>
          <a:srcRect t="12831"/>
          <a:stretch/>
        </p:blipFill>
        <p:spPr>
          <a:xfrm>
            <a:off x="11276446" y="12878"/>
            <a:ext cx="915553" cy="798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Widescreen</PresentationFormat>
  <Paragraphs>68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Technology for Tomorrow Intro to Google Drive Part 1</vt:lpstr>
      <vt:lpstr>PowerPoint Presentation</vt:lpstr>
      <vt:lpstr>Creating Media</vt:lpstr>
      <vt:lpstr>PowerPoint Presentation</vt:lpstr>
      <vt:lpstr>Making Folders/Organizing Your Media</vt:lpstr>
      <vt:lpstr>More Media Options</vt:lpstr>
      <vt:lpstr>Share Media</vt:lpstr>
      <vt:lpstr>Sharing Folders</vt:lpstr>
      <vt:lpstr>Accessing Media Shared with You</vt:lpstr>
      <vt:lpstr>Duplicate Media (if you’d like to have multiple drafts)</vt:lpstr>
      <vt:lpstr>Your Turn!</vt:lpstr>
      <vt:lpstr>Thank You for Joining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for Tomorrow Intro to Google Drive Part 1</dc:title>
  <dc:creator>Carly Stine</dc:creator>
  <cp:lastModifiedBy>Carly Stine</cp:lastModifiedBy>
  <cp:revision>1</cp:revision>
  <dcterms:modified xsi:type="dcterms:W3CDTF">2017-02-03T16:08:02Z</dcterms:modified>
</cp:coreProperties>
</file>