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4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9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6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9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0400-6A23-4796-AACA-7CC51CF31E4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7A39-BD09-437C-98EA-CB58B664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6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4tomorrow.org/calendar-of-events/" TargetMode="External"/><Relationship Id="rId2" Type="http://schemas.openxmlformats.org/officeDocument/2006/relationships/hyperlink" Target="mailto:info@tech4tomorrow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11122" y="318298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Technology for Tomorrow</a:t>
            </a:r>
            <a:br>
              <a:rPr lang="en-US" dirty="0"/>
            </a:br>
            <a:r>
              <a:rPr lang="en-US" dirty="0"/>
              <a:t>Intro to Google Drive Part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71202" y="5570583"/>
            <a:ext cx="2030568" cy="1655762"/>
          </a:xfrm>
        </p:spPr>
        <p:txBody>
          <a:bodyPr/>
          <a:lstStyle/>
          <a:p>
            <a:r>
              <a:rPr lang="en-US" dirty="0"/>
              <a:t>Carly Stine</a:t>
            </a:r>
          </a:p>
          <a:p>
            <a:r>
              <a:rPr lang="en-US" dirty="0"/>
              <a:t>Program Manager</a:t>
            </a:r>
          </a:p>
        </p:txBody>
      </p:sp>
      <p:sp>
        <p:nvSpPr>
          <p:cNvPr id="6" name="AutoShape 4" descr="http://i1-news.softpedia-static.com/images/news2/Linux-Users-Want-a-Google-Drive-Native-Client-2.png"/>
          <p:cNvSpPr>
            <a:spLocks noChangeAspect="1" noChangeArrowheads="1"/>
          </p:cNvSpPr>
          <p:nvPr/>
        </p:nvSpPr>
        <p:spPr bwMode="auto">
          <a:xfrm>
            <a:off x="155575" y="-1630363"/>
            <a:ext cx="69342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40" y="166450"/>
            <a:ext cx="6935168" cy="3410426"/>
          </a:xfrm>
          <a:prstGeom prst="rect">
            <a:avLst/>
          </a:prstGeom>
        </p:spPr>
      </p:pic>
      <p:pic>
        <p:nvPicPr>
          <p:cNvPr id="1026" name="Picture 2" descr="Technology for Tomo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09" y="5570583"/>
            <a:ext cx="5220625" cy="11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0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78" y="3928055"/>
            <a:ext cx="5192529" cy="1303941"/>
          </a:xfrm>
        </p:spPr>
        <p:txBody>
          <a:bodyPr/>
          <a:lstStyle/>
          <a:p>
            <a:r>
              <a:rPr lang="en-US" dirty="0"/>
              <a:t>If you click on “Text documents,” you’ll be searching for a text document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937" t="11928" r="37264" b="40185"/>
          <a:stretch/>
        </p:blipFill>
        <p:spPr>
          <a:xfrm>
            <a:off x="321972" y="425002"/>
            <a:ext cx="6349285" cy="350305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84301" y="1211819"/>
            <a:ext cx="1244497" cy="426148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848" t="11048" r="37264" b="44586"/>
          <a:stretch/>
        </p:blipFill>
        <p:spPr>
          <a:xfrm>
            <a:off x="5417713" y="2463130"/>
            <a:ext cx="6490952" cy="324547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 rot="5400000">
            <a:off x="5035956" y="3481106"/>
            <a:ext cx="1652617" cy="426148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6444" y="5708606"/>
            <a:ext cx="5192529" cy="130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of these results are Google word documents</a:t>
            </a:r>
          </a:p>
        </p:txBody>
      </p:sp>
      <p:sp>
        <p:nvSpPr>
          <p:cNvPr id="9" name="Down Arrow 8"/>
          <p:cNvSpPr/>
          <p:nvPr/>
        </p:nvSpPr>
        <p:spPr>
          <a:xfrm rot="12543766">
            <a:off x="5284243" y="4575380"/>
            <a:ext cx="363729" cy="1130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16175" y="1148660"/>
            <a:ext cx="5060422" cy="130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I’ve started a search using the keyword “T4T”</a:t>
            </a:r>
          </a:p>
        </p:txBody>
      </p:sp>
      <p:sp>
        <p:nvSpPr>
          <p:cNvPr id="11" name="Freeform 10"/>
          <p:cNvSpPr/>
          <p:nvPr/>
        </p:nvSpPr>
        <p:spPr>
          <a:xfrm>
            <a:off x="6786995" y="2504368"/>
            <a:ext cx="413441" cy="363503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502640">
            <a:off x="7176669" y="2045410"/>
            <a:ext cx="363729" cy="477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 bwMode="auto">
          <a:xfrm>
            <a:off x="11276446" y="12879"/>
            <a:ext cx="915554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2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For more information, please visit tech4tomorrow.org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 E-mail </a:t>
            </a:r>
            <a:r>
              <a:rPr lang="en-US" dirty="0">
                <a:hlinkClick r:id="rId2"/>
              </a:rPr>
              <a:t>info@tech4tomorrow.org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for joining us! </a:t>
            </a:r>
          </a:p>
          <a:p>
            <a:pPr marL="0" indent="0" algn="ctr">
              <a:buNone/>
            </a:pPr>
            <a:r>
              <a:rPr lang="en-US" dirty="0"/>
              <a:t>Like us on Facebook! @Technology for Tomorrow</a:t>
            </a:r>
          </a:p>
          <a:p>
            <a:pPr marL="0" indent="0" algn="ctr">
              <a:buNone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www.tech4tomorrow.org/calendar-of-events/</a:t>
            </a:r>
            <a:r>
              <a:rPr lang="en-US" dirty="0"/>
              <a:t> for upcoming workshops</a:t>
            </a:r>
          </a:p>
          <a:p>
            <a:pPr marL="0" indent="0" algn="ctr">
              <a:buNone/>
            </a:pPr>
            <a:r>
              <a:rPr lang="en-US" dirty="0"/>
              <a:t>Special thanks to our partner: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F3494-0AD3-496E-9045-F50748F20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0242" name="Picture 2" descr="https://techboomers.com/assets/Logo-Tech-Boomers-ea4f4ff43dd8ea9ece2a58d88e495d3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64" y="5865938"/>
            <a:ext cx="3539378" cy="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2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757689"/>
              </p:ext>
            </p:extLst>
          </p:nvPr>
        </p:nvGraphicFramePr>
        <p:xfrm>
          <a:off x="606299" y="2128089"/>
          <a:ext cx="10515600" cy="356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Move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</a:rPr>
                        <a:t> media and folders 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So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</a:rPr>
                        <a:t> that it’s easier to navigate your media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Download media to your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So that you can save a version on</a:t>
                      </a:r>
                      <a:r>
                        <a:rPr lang="en-US" sz="2400" baseline="0" dirty="0"/>
                        <a:t> your computer, transfer a file to a storage device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Delete</a:t>
                      </a:r>
                      <a:r>
                        <a:rPr lang="en-US" sz="2400" baseline="0" dirty="0"/>
                        <a:t> and recover files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So you</a:t>
                      </a:r>
                      <a:r>
                        <a:rPr lang="en-US" sz="2400" baseline="0" dirty="0"/>
                        <a:t> don’t waste Google Drive storage space, and so you can recover accidentally deleted files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Search for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So you</a:t>
                      </a:r>
                      <a:r>
                        <a:rPr lang="en-US" sz="2400" baseline="0" dirty="0"/>
                        <a:t> can easily access a certain file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80541" y="264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We’ll Cover, and Why</a:t>
            </a:r>
            <a:br>
              <a:rPr lang="en-US" dirty="0"/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0541" y="1590429"/>
            <a:ext cx="133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How to:</a:t>
            </a:r>
          </a:p>
        </p:txBody>
      </p:sp>
      <p:sp>
        <p:nvSpPr>
          <p:cNvPr id="7" name="Rectangle 6"/>
          <p:cNvSpPr/>
          <p:nvPr/>
        </p:nvSpPr>
        <p:spPr>
          <a:xfrm>
            <a:off x="5812583" y="1590429"/>
            <a:ext cx="944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Why:</a:t>
            </a:r>
          </a:p>
        </p:txBody>
      </p:sp>
      <p:pic>
        <p:nvPicPr>
          <p:cNvPr id="8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 bwMode="auto">
          <a:xfrm>
            <a:off x="11276446" y="12879"/>
            <a:ext cx="915554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6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55" y="0"/>
            <a:ext cx="10515600" cy="1325563"/>
          </a:xfrm>
        </p:spPr>
        <p:txBody>
          <a:bodyPr/>
          <a:lstStyle/>
          <a:p>
            <a:r>
              <a:rPr lang="en-US" dirty="0"/>
              <a:t>Move Media &amp; Folders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47" y="5576549"/>
            <a:ext cx="5317901" cy="1468193"/>
          </a:xfrm>
        </p:spPr>
        <p:txBody>
          <a:bodyPr>
            <a:normAutofit/>
          </a:bodyPr>
          <a:lstStyle/>
          <a:p>
            <a:r>
              <a:rPr lang="en-US" dirty="0"/>
              <a:t>One option is to </a:t>
            </a:r>
            <a:r>
              <a:rPr lang="en-US" u="sng" dirty="0"/>
              <a:t>drag and drop </a:t>
            </a:r>
            <a:r>
              <a:rPr lang="en-US" dirty="0"/>
              <a:t>files into a folder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25" t="18970" r="42618" b="27156"/>
          <a:stretch/>
        </p:blipFill>
        <p:spPr>
          <a:xfrm>
            <a:off x="438955" y="1325563"/>
            <a:ext cx="5511084" cy="394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630" t="26189" r="58150" b="5502"/>
          <a:stretch/>
        </p:blipFill>
        <p:spPr>
          <a:xfrm>
            <a:off x="7139189" y="579547"/>
            <a:ext cx="3541690" cy="49970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85934" y="5767585"/>
            <a:ext cx="5317901" cy="1468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 you could right-click on the file, and click on “Move to…”</a:t>
            </a:r>
          </a:p>
        </p:txBody>
      </p:sp>
      <p:sp>
        <p:nvSpPr>
          <p:cNvPr id="7" name="Freeform 6"/>
          <p:cNvSpPr/>
          <p:nvPr/>
        </p:nvSpPr>
        <p:spPr>
          <a:xfrm>
            <a:off x="8287785" y="2811834"/>
            <a:ext cx="1244497" cy="426148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 bwMode="auto">
          <a:xfrm>
            <a:off x="11276446" y="12879"/>
            <a:ext cx="915554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0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27509"/>
            <a:ext cx="3617890" cy="1278183"/>
          </a:xfrm>
        </p:spPr>
        <p:txBody>
          <a:bodyPr/>
          <a:lstStyle/>
          <a:p>
            <a:r>
              <a:rPr lang="en-US" dirty="0"/>
              <a:t>Then you can click on the folder you’d like to move the file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27" t="26188" r="56467" b="5326"/>
          <a:stretch/>
        </p:blipFill>
        <p:spPr>
          <a:xfrm>
            <a:off x="271529" y="138492"/>
            <a:ext cx="3721994" cy="500988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195032" y="3396010"/>
            <a:ext cx="3617890" cy="1278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or</a:t>
            </a:r>
          </a:p>
        </p:txBody>
      </p:sp>
      <p:sp>
        <p:nvSpPr>
          <p:cNvPr id="6" name="Left Arrow 5"/>
          <p:cNvSpPr/>
          <p:nvPr/>
        </p:nvSpPr>
        <p:spPr>
          <a:xfrm>
            <a:off x="2228043" y="3280100"/>
            <a:ext cx="862885" cy="231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228044" y="3657601"/>
            <a:ext cx="862885" cy="231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90929" y="3134419"/>
            <a:ext cx="3617890" cy="1278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This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7463" y="3615040"/>
            <a:ext cx="3617890" cy="1278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This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21992" y="5239817"/>
            <a:ext cx="4468971" cy="198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And if there’s a folder </a:t>
            </a:r>
            <a:r>
              <a:rPr lang="en-US" sz="2200" u="sng" dirty="0"/>
              <a:t>within a folder</a:t>
            </a:r>
            <a:r>
              <a:rPr lang="en-US" sz="2200" dirty="0"/>
              <a:t>, you can click on the arrow next to the name of the folder that </a:t>
            </a:r>
            <a:r>
              <a:rPr lang="en-US" sz="2200" u="sng" dirty="0"/>
              <a:t>contains</a:t>
            </a:r>
            <a:r>
              <a:rPr lang="en-US" sz="2200" dirty="0"/>
              <a:t> the folder you </a:t>
            </a:r>
            <a:r>
              <a:rPr lang="en-US" sz="2200" u="sng" dirty="0"/>
              <a:t>want to add the file to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4828" t="26507" r="56368" b="5327"/>
          <a:stretch/>
        </p:blipFill>
        <p:spPr>
          <a:xfrm>
            <a:off x="4293494" y="150169"/>
            <a:ext cx="3747752" cy="4986528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408847" y="3240472"/>
            <a:ext cx="360609" cy="374568"/>
          </a:xfrm>
          <a:custGeom>
            <a:avLst/>
            <a:gdLst>
              <a:gd name="connsiteX0" fmla="*/ 141668 w 360609"/>
              <a:gd name="connsiteY0" fmla="*/ 348811 h 374568"/>
              <a:gd name="connsiteX1" fmla="*/ 51516 w 360609"/>
              <a:gd name="connsiteY1" fmla="*/ 335932 h 374568"/>
              <a:gd name="connsiteX2" fmla="*/ 25758 w 360609"/>
              <a:gd name="connsiteY2" fmla="*/ 297295 h 374568"/>
              <a:gd name="connsiteX3" fmla="*/ 0 w 360609"/>
              <a:gd name="connsiteY3" fmla="*/ 220022 h 374568"/>
              <a:gd name="connsiteX4" fmla="*/ 12879 w 360609"/>
              <a:gd name="connsiteY4" fmla="*/ 142749 h 374568"/>
              <a:gd name="connsiteX5" fmla="*/ 25758 w 360609"/>
              <a:gd name="connsiteY5" fmla="*/ 104112 h 374568"/>
              <a:gd name="connsiteX6" fmla="*/ 141668 w 360609"/>
              <a:gd name="connsiteY6" fmla="*/ 39718 h 374568"/>
              <a:gd name="connsiteX7" fmla="*/ 309093 w 360609"/>
              <a:gd name="connsiteY7" fmla="*/ 26839 h 374568"/>
              <a:gd name="connsiteX8" fmla="*/ 360609 w 360609"/>
              <a:gd name="connsiteY8" fmla="*/ 104112 h 374568"/>
              <a:gd name="connsiteX9" fmla="*/ 347730 w 360609"/>
              <a:gd name="connsiteY9" fmla="*/ 271537 h 374568"/>
              <a:gd name="connsiteX10" fmla="*/ 309093 w 360609"/>
              <a:gd name="connsiteY10" fmla="*/ 310174 h 374568"/>
              <a:gd name="connsiteX11" fmla="*/ 270457 w 360609"/>
              <a:gd name="connsiteY11" fmla="*/ 335932 h 374568"/>
              <a:gd name="connsiteX12" fmla="*/ 141668 w 360609"/>
              <a:gd name="connsiteY12" fmla="*/ 374568 h 374568"/>
              <a:gd name="connsiteX13" fmla="*/ 77274 w 360609"/>
              <a:gd name="connsiteY13" fmla="*/ 348811 h 3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609" h="374568">
                <a:moveTo>
                  <a:pt x="141668" y="348811"/>
                </a:moveTo>
                <a:cubicBezTo>
                  <a:pt x="111617" y="344518"/>
                  <a:pt x="79255" y="348261"/>
                  <a:pt x="51516" y="335932"/>
                </a:cubicBezTo>
                <a:cubicBezTo>
                  <a:pt x="37371" y="329645"/>
                  <a:pt x="32045" y="311440"/>
                  <a:pt x="25758" y="297295"/>
                </a:cubicBezTo>
                <a:cubicBezTo>
                  <a:pt x="14731" y="272484"/>
                  <a:pt x="0" y="220022"/>
                  <a:pt x="0" y="220022"/>
                </a:cubicBezTo>
                <a:cubicBezTo>
                  <a:pt x="4293" y="194264"/>
                  <a:pt x="7214" y="168240"/>
                  <a:pt x="12879" y="142749"/>
                </a:cubicBezTo>
                <a:cubicBezTo>
                  <a:pt x="15824" y="129497"/>
                  <a:pt x="16159" y="113711"/>
                  <a:pt x="25758" y="104112"/>
                </a:cubicBezTo>
                <a:cubicBezTo>
                  <a:pt x="70044" y="59825"/>
                  <a:pt x="93081" y="55912"/>
                  <a:pt x="141668" y="39718"/>
                </a:cubicBezTo>
                <a:cubicBezTo>
                  <a:pt x="198466" y="1853"/>
                  <a:pt x="214340" y="-20538"/>
                  <a:pt x="309093" y="26839"/>
                </a:cubicBezTo>
                <a:cubicBezTo>
                  <a:pt x="336782" y="40683"/>
                  <a:pt x="360609" y="104112"/>
                  <a:pt x="360609" y="104112"/>
                </a:cubicBezTo>
                <a:cubicBezTo>
                  <a:pt x="356316" y="159920"/>
                  <a:pt x="361306" y="217235"/>
                  <a:pt x="347730" y="271537"/>
                </a:cubicBezTo>
                <a:cubicBezTo>
                  <a:pt x="343312" y="289207"/>
                  <a:pt x="323085" y="298514"/>
                  <a:pt x="309093" y="310174"/>
                </a:cubicBezTo>
                <a:cubicBezTo>
                  <a:pt x="297202" y="320083"/>
                  <a:pt x="284601" y="329646"/>
                  <a:pt x="270457" y="335932"/>
                </a:cubicBezTo>
                <a:cubicBezTo>
                  <a:pt x="230150" y="353846"/>
                  <a:pt x="184478" y="363865"/>
                  <a:pt x="141668" y="374568"/>
                </a:cubicBezTo>
                <a:cubicBezTo>
                  <a:pt x="73065" y="360847"/>
                  <a:pt x="77274" y="383579"/>
                  <a:pt x="77274" y="34881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5818" t="61241" r="56664" b="5678"/>
          <a:stretch/>
        </p:blipFill>
        <p:spPr>
          <a:xfrm>
            <a:off x="8341217" y="124890"/>
            <a:ext cx="3580328" cy="241991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976044" y="2519520"/>
            <a:ext cx="4361109" cy="198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Here’s the folder you want, so click on the arrow next to its name to open it , then click “Move Here”</a:t>
            </a:r>
            <a:endParaRPr lang="en-US" sz="2400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1759" t="55765" r="73591" b="12544"/>
          <a:stretch/>
        </p:blipFill>
        <p:spPr>
          <a:xfrm>
            <a:off x="8783391" y="3913261"/>
            <a:ext cx="2421230" cy="2944739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8933108" y="6375042"/>
            <a:ext cx="764684" cy="230650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 bwMode="auto">
          <a:xfrm>
            <a:off x="11276446" y="12879"/>
            <a:ext cx="915554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1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41" y="-167426"/>
            <a:ext cx="10515600" cy="1325563"/>
          </a:xfrm>
        </p:spPr>
        <p:txBody>
          <a:bodyPr/>
          <a:lstStyle/>
          <a:p>
            <a:r>
              <a:rPr lang="en-US" dirty="0"/>
              <a:t>Download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810" y="5772439"/>
            <a:ext cx="3901225" cy="1625913"/>
          </a:xfrm>
        </p:spPr>
        <p:txBody>
          <a:bodyPr>
            <a:normAutofit/>
          </a:bodyPr>
          <a:lstStyle/>
          <a:p>
            <a:r>
              <a:rPr lang="en-US" sz="2400" dirty="0"/>
              <a:t>Right click on the file you’d like to download, then click “Download”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24" t="27597" r="55972" b="5326"/>
          <a:stretch/>
        </p:blipFill>
        <p:spPr>
          <a:xfrm>
            <a:off x="1560719" y="809780"/>
            <a:ext cx="3747753" cy="490685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812346" y="4719026"/>
            <a:ext cx="1244497" cy="426148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8" t="28125" r="70324" b="-16330"/>
          <a:stretch/>
        </p:blipFill>
        <p:spPr>
          <a:xfrm>
            <a:off x="7082890" y="405687"/>
            <a:ext cx="3837904" cy="645231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70854" y="5772439"/>
            <a:ext cx="4486258" cy="108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downloaded file will then appear at the bottom of your screen. </a:t>
            </a:r>
          </a:p>
        </p:txBody>
      </p:sp>
      <p:pic>
        <p:nvPicPr>
          <p:cNvPr id="8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 bwMode="auto">
          <a:xfrm>
            <a:off x="11276446" y="12879"/>
            <a:ext cx="915554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7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90" t="31749" r="6814" b="9374"/>
          <a:stretch/>
        </p:blipFill>
        <p:spPr>
          <a:xfrm>
            <a:off x="301370" y="429440"/>
            <a:ext cx="5698435" cy="4306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370" y="5023297"/>
            <a:ext cx="5105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You can press the left clicker down and drag and drop the file to your desktop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350" t="1243" b="40834"/>
          <a:stretch/>
        </p:blipFill>
        <p:spPr>
          <a:xfrm>
            <a:off x="6162260" y="429440"/>
            <a:ext cx="3872534" cy="2499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32786" y="2971746"/>
            <a:ext cx="4131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The file is now on your desktop</a:t>
            </a:r>
          </a:p>
        </p:txBody>
      </p:sp>
      <p:sp>
        <p:nvSpPr>
          <p:cNvPr id="8" name="Freeform 7"/>
          <p:cNvSpPr/>
          <p:nvPr/>
        </p:nvSpPr>
        <p:spPr>
          <a:xfrm>
            <a:off x="9283907" y="1113183"/>
            <a:ext cx="750887" cy="861392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70" y="3421219"/>
            <a:ext cx="6387934" cy="28312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84279" y="6027003"/>
            <a:ext cx="7142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And if you click on it, it will now open in the program on your computer that deals with that type of media file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45063" y="155591"/>
            <a:ext cx="2157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file can now be moved onto a flash drive or other storage device if so desired</a:t>
            </a:r>
          </a:p>
          <a:p>
            <a:r>
              <a:rPr lang="en-US" sz="2400" dirty="0"/>
              <a:t>(by dragging and dropping)</a:t>
            </a:r>
          </a:p>
        </p:txBody>
      </p:sp>
      <p:pic>
        <p:nvPicPr>
          <p:cNvPr id="12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2" r="126" b="21055"/>
          <a:stretch/>
        </p:blipFill>
        <p:spPr bwMode="auto">
          <a:xfrm>
            <a:off x="0" y="-16662"/>
            <a:ext cx="695459" cy="4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1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720" r="2928"/>
          <a:stretch/>
        </p:blipFill>
        <p:spPr>
          <a:xfrm rot="2274858">
            <a:off x="2147702" y="3681651"/>
            <a:ext cx="1592702" cy="1532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51" y="-97788"/>
            <a:ext cx="10515600" cy="1325563"/>
          </a:xfrm>
        </p:spPr>
        <p:txBody>
          <a:bodyPr/>
          <a:lstStyle/>
          <a:p>
            <a:r>
              <a:rPr lang="en-US" dirty="0"/>
              <a:t>Delete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745" y="5542030"/>
            <a:ext cx="3723682" cy="1716065"/>
          </a:xfrm>
        </p:spPr>
        <p:txBody>
          <a:bodyPr/>
          <a:lstStyle/>
          <a:p>
            <a:r>
              <a:rPr lang="en-US" dirty="0"/>
              <a:t>Click on a file, then click on your “Delete” key on your keyboard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38" y="1061934"/>
            <a:ext cx="3676489" cy="243397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857794" y="1397602"/>
            <a:ext cx="750887" cy="534108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630" t="27420" r="57951" b="11664"/>
          <a:stretch/>
        </p:blipFill>
        <p:spPr>
          <a:xfrm>
            <a:off x="6684135" y="564993"/>
            <a:ext cx="3567448" cy="44560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477229" y="5683865"/>
            <a:ext cx="4392540" cy="171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 right click on the file, then click “Remove”</a:t>
            </a:r>
          </a:p>
        </p:txBody>
      </p:sp>
      <p:pic>
        <p:nvPicPr>
          <p:cNvPr id="11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 bwMode="auto">
          <a:xfrm>
            <a:off x="11276446" y="12879"/>
            <a:ext cx="915554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2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-175788"/>
            <a:ext cx="10515600" cy="1325563"/>
          </a:xfrm>
        </p:spPr>
        <p:txBody>
          <a:bodyPr/>
          <a:lstStyle/>
          <a:p>
            <a:r>
              <a:rPr lang="en-US" dirty="0"/>
              <a:t>Recover Deleted Files </a:t>
            </a:r>
            <a:r>
              <a:rPr lang="en-US" sz="2400" dirty="0"/>
              <a:t>(when you accidentally delete something)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12" y="4958365"/>
            <a:ext cx="3501980" cy="1126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Click on “Trash” in the left-hand corner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012" r="70061" b="31734"/>
          <a:stretch/>
        </p:blipFill>
        <p:spPr>
          <a:xfrm>
            <a:off x="129862" y="948377"/>
            <a:ext cx="3895457" cy="30909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42137" y="4958365"/>
            <a:ext cx="3735947" cy="1270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 Choose the file or folder you’d like to restore, right click on it, then click “Restore”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69" t="18971" r="55973" b="34550"/>
          <a:stretch/>
        </p:blipFill>
        <p:spPr>
          <a:xfrm>
            <a:off x="4205622" y="908614"/>
            <a:ext cx="5589431" cy="340002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7384346" y="2422433"/>
            <a:ext cx="1244497" cy="426148"/>
          </a:xfrm>
          <a:custGeom>
            <a:avLst/>
            <a:gdLst>
              <a:gd name="connsiteX0" fmla="*/ 515155 w 1004971"/>
              <a:gd name="connsiteY0" fmla="*/ 13168 h 360898"/>
              <a:gd name="connsiteX1" fmla="*/ 115910 w 1004971"/>
              <a:gd name="connsiteY1" fmla="*/ 26047 h 360898"/>
              <a:gd name="connsiteX2" fmla="*/ 77273 w 1004971"/>
              <a:gd name="connsiteY2" fmla="*/ 38926 h 360898"/>
              <a:gd name="connsiteX3" fmla="*/ 12879 w 1004971"/>
              <a:gd name="connsiteY3" fmla="*/ 116199 h 360898"/>
              <a:gd name="connsiteX4" fmla="*/ 0 w 1004971"/>
              <a:gd name="connsiteY4" fmla="*/ 154836 h 360898"/>
              <a:gd name="connsiteX5" fmla="*/ 12879 w 1004971"/>
              <a:gd name="connsiteY5" fmla="*/ 244988 h 360898"/>
              <a:gd name="connsiteX6" fmla="*/ 51515 w 1004971"/>
              <a:gd name="connsiteY6" fmla="*/ 257867 h 360898"/>
              <a:gd name="connsiteX7" fmla="*/ 103031 w 1004971"/>
              <a:gd name="connsiteY7" fmla="*/ 283625 h 360898"/>
              <a:gd name="connsiteX8" fmla="*/ 141667 w 1004971"/>
              <a:gd name="connsiteY8" fmla="*/ 309382 h 360898"/>
              <a:gd name="connsiteX9" fmla="*/ 231819 w 1004971"/>
              <a:gd name="connsiteY9" fmla="*/ 335140 h 360898"/>
              <a:gd name="connsiteX10" fmla="*/ 334850 w 1004971"/>
              <a:gd name="connsiteY10" fmla="*/ 360898 h 360898"/>
              <a:gd name="connsiteX11" fmla="*/ 695459 w 1004971"/>
              <a:gd name="connsiteY11" fmla="*/ 348019 h 360898"/>
              <a:gd name="connsiteX12" fmla="*/ 734095 w 1004971"/>
              <a:gd name="connsiteY12" fmla="*/ 335140 h 360898"/>
              <a:gd name="connsiteX13" fmla="*/ 785611 w 1004971"/>
              <a:gd name="connsiteY13" fmla="*/ 322261 h 360898"/>
              <a:gd name="connsiteX14" fmla="*/ 862884 w 1004971"/>
              <a:gd name="connsiteY14" fmla="*/ 296503 h 360898"/>
              <a:gd name="connsiteX15" fmla="*/ 901521 w 1004971"/>
              <a:gd name="connsiteY15" fmla="*/ 283625 h 360898"/>
              <a:gd name="connsiteX16" fmla="*/ 940157 w 1004971"/>
              <a:gd name="connsiteY16" fmla="*/ 270746 h 360898"/>
              <a:gd name="connsiteX17" fmla="*/ 978794 w 1004971"/>
              <a:gd name="connsiteY17" fmla="*/ 244988 h 360898"/>
              <a:gd name="connsiteX18" fmla="*/ 1004552 w 1004971"/>
              <a:gd name="connsiteY18" fmla="*/ 206351 h 360898"/>
              <a:gd name="connsiteX19" fmla="*/ 953036 w 1004971"/>
              <a:gd name="connsiteY19" fmla="*/ 129078 h 360898"/>
              <a:gd name="connsiteX20" fmla="*/ 798490 w 1004971"/>
              <a:gd name="connsiteY20" fmla="*/ 51805 h 360898"/>
              <a:gd name="connsiteX21" fmla="*/ 759853 w 1004971"/>
              <a:gd name="connsiteY21" fmla="*/ 38926 h 360898"/>
              <a:gd name="connsiteX22" fmla="*/ 515155 w 1004971"/>
              <a:gd name="connsiteY22" fmla="*/ 13168 h 360898"/>
              <a:gd name="connsiteX23" fmla="*/ 399245 w 1004971"/>
              <a:gd name="connsiteY23" fmla="*/ 289 h 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4971" h="360898">
                <a:moveTo>
                  <a:pt x="515155" y="13168"/>
                </a:moveTo>
                <a:cubicBezTo>
                  <a:pt x="382073" y="17461"/>
                  <a:pt x="248831" y="18228"/>
                  <a:pt x="115910" y="26047"/>
                </a:cubicBezTo>
                <a:cubicBezTo>
                  <a:pt x="102358" y="26844"/>
                  <a:pt x="88569" y="31396"/>
                  <a:pt x="77273" y="38926"/>
                </a:cubicBezTo>
                <a:cubicBezTo>
                  <a:pt x="55910" y="53168"/>
                  <a:pt x="24758" y="92441"/>
                  <a:pt x="12879" y="116199"/>
                </a:cubicBezTo>
                <a:cubicBezTo>
                  <a:pt x="6808" y="128341"/>
                  <a:pt x="4293" y="141957"/>
                  <a:pt x="0" y="154836"/>
                </a:cubicBezTo>
                <a:cubicBezTo>
                  <a:pt x="4293" y="184887"/>
                  <a:pt x="-696" y="217837"/>
                  <a:pt x="12879" y="244988"/>
                </a:cubicBezTo>
                <a:cubicBezTo>
                  <a:pt x="18950" y="257130"/>
                  <a:pt x="39037" y="252519"/>
                  <a:pt x="51515" y="257867"/>
                </a:cubicBezTo>
                <a:cubicBezTo>
                  <a:pt x="69162" y="265430"/>
                  <a:pt x="86362" y="274100"/>
                  <a:pt x="103031" y="283625"/>
                </a:cubicBezTo>
                <a:cubicBezTo>
                  <a:pt x="116470" y="291304"/>
                  <a:pt x="127823" y="302460"/>
                  <a:pt x="141667" y="309382"/>
                </a:cubicBezTo>
                <a:cubicBezTo>
                  <a:pt x="162253" y="319675"/>
                  <a:pt x="212562" y="329638"/>
                  <a:pt x="231819" y="335140"/>
                </a:cubicBezTo>
                <a:cubicBezTo>
                  <a:pt x="324222" y="361541"/>
                  <a:pt x="203934" y="334714"/>
                  <a:pt x="334850" y="360898"/>
                </a:cubicBezTo>
                <a:cubicBezTo>
                  <a:pt x="455053" y="356605"/>
                  <a:pt x="575429" y="355763"/>
                  <a:pt x="695459" y="348019"/>
                </a:cubicBezTo>
                <a:cubicBezTo>
                  <a:pt x="709006" y="347145"/>
                  <a:pt x="721042" y="338869"/>
                  <a:pt x="734095" y="335140"/>
                </a:cubicBezTo>
                <a:cubicBezTo>
                  <a:pt x="751114" y="330277"/>
                  <a:pt x="768657" y="327347"/>
                  <a:pt x="785611" y="322261"/>
                </a:cubicBezTo>
                <a:cubicBezTo>
                  <a:pt x="811617" y="314459"/>
                  <a:pt x="837126" y="305089"/>
                  <a:pt x="862884" y="296503"/>
                </a:cubicBezTo>
                <a:lnTo>
                  <a:pt x="901521" y="283625"/>
                </a:lnTo>
                <a:cubicBezTo>
                  <a:pt x="914400" y="279332"/>
                  <a:pt x="928862" y="278276"/>
                  <a:pt x="940157" y="270746"/>
                </a:cubicBezTo>
                <a:lnTo>
                  <a:pt x="978794" y="244988"/>
                </a:lnTo>
                <a:cubicBezTo>
                  <a:pt x="987380" y="232109"/>
                  <a:pt x="1002007" y="221619"/>
                  <a:pt x="1004552" y="206351"/>
                </a:cubicBezTo>
                <a:cubicBezTo>
                  <a:pt x="1009484" y="176758"/>
                  <a:pt x="969648" y="141998"/>
                  <a:pt x="953036" y="129078"/>
                </a:cubicBezTo>
                <a:cubicBezTo>
                  <a:pt x="878139" y="70825"/>
                  <a:pt x="883233" y="80053"/>
                  <a:pt x="798490" y="51805"/>
                </a:cubicBezTo>
                <a:cubicBezTo>
                  <a:pt x="785611" y="47512"/>
                  <a:pt x="773354" y="40347"/>
                  <a:pt x="759853" y="38926"/>
                </a:cubicBezTo>
                <a:cubicBezTo>
                  <a:pt x="678287" y="30340"/>
                  <a:pt x="595579" y="29253"/>
                  <a:pt x="515155" y="13168"/>
                </a:cubicBezTo>
                <a:cubicBezTo>
                  <a:pt x="433922" y="-3079"/>
                  <a:pt x="472650" y="289"/>
                  <a:pt x="399245" y="28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985" y="3707639"/>
            <a:ext cx="2105025" cy="271462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975356" y="2036700"/>
            <a:ext cx="2182836" cy="210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3. The file will now appear in your drive</a:t>
            </a:r>
          </a:p>
        </p:txBody>
      </p:sp>
      <p:sp>
        <p:nvSpPr>
          <p:cNvPr id="12" name="Down Arrow 11"/>
          <p:cNvSpPr/>
          <p:nvPr/>
        </p:nvSpPr>
        <p:spPr>
          <a:xfrm rot="1638117">
            <a:off x="11052430" y="3287420"/>
            <a:ext cx="220162" cy="65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 bwMode="auto">
          <a:xfrm>
            <a:off x="11276446" y="12879"/>
            <a:ext cx="915554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7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7" y="-172232"/>
            <a:ext cx="10515600" cy="1325563"/>
          </a:xfrm>
        </p:spPr>
        <p:txBody>
          <a:bodyPr/>
          <a:lstStyle/>
          <a:p>
            <a:r>
              <a:rPr lang="en-US" dirty="0"/>
              <a:t>Searching for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11" y="5331853"/>
            <a:ext cx="10881575" cy="1062507"/>
          </a:xfrm>
        </p:spPr>
        <p:txBody>
          <a:bodyPr>
            <a:normAutofit/>
          </a:bodyPr>
          <a:lstStyle/>
          <a:p>
            <a:r>
              <a:rPr lang="en-US" dirty="0"/>
              <a:t>You can search all of your drive for a specific file using keywords.</a:t>
            </a:r>
          </a:p>
          <a:p>
            <a:r>
              <a:rPr lang="en-US" dirty="0"/>
              <a:t>You can choose what file type you’re looking for to narrow your 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1" t="11223" r="36868" b="40010"/>
          <a:stretch/>
        </p:blipFill>
        <p:spPr>
          <a:xfrm>
            <a:off x="1598053" y="1153331"/>
            <a:ext cx="8100811" cy="3567448"/>
          </a:xfrm>
          <a:prstGeom prst="rect">
            <a:avLst/>
          </a:prstGeom>
        </p:spPr>
      </p:pic>
      <p:pic>
        <p:nvPicPr>
          <p:cNvPr id="5" name="Picture 4" descr="https://user-content.givegab.com/uploads/group/logo/436231/0b4680877c4c7fddb28462eb247deeef8343bb7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 bwMode="auto">
          <a:xfrm>
            <a:off x="11276446" y="12879"/>
            <a:ext cx="915554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3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485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Technology for Tomorrow Intro to Google Drive Part 2</vt:lpstr>
      <vt:lpstr>PowerPoint Presentation</vt:lpstr>
      <vt:lpstr>Move Media &amp; Folders</vt:lpstr>
      <vt:lpstr>PowerPoint Presentation</vt:lpstr>
      <vt:lpstr>Download Media </vt:lpstr>
      <vt:lpstr>PowerPoint Presentation</vt:lpstr>
      <vt:lpstr>Delete Files</vt:lpstr>
      <vt:lpstr>Recover Deleted Files (when you accidentally delete something)</vt:lpstr>
      <vt:lpstr>Searching for Files</vt:lpstr>
      <vt:lpstr>PowerPoint Presentation</vt:lpstr>
      <vt:lpstr>Thank you!</vt:lpstr>
    </vt:vector>
  </TitlesOfParts>
  <Company>SBSD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Tomorrow Intro to Google Drive Part 2</dc:title>
  <dc:creator>Allison Barritt</dc:creator>
  <cp:lastModifiedBy>Carly Stine</cp:lastModifiedBy>
  <cp:revision>22</cp:revision>
  <dcterms:created xsi:type="dcterms:W3CDTF">2016-08-01T04:33:00Z</dcterms:created>
  <dcterms:modified xsi:type="dcterms:W3CDTF">2017-02-03T15:51:36Z</dcterms:modified>
</cp:coreProperties>
</file>